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8"/>
  </p:notesMasterIdLst>
  <p:sldIdLst>
    <p:sldId id="256" r:id="rId5"/>
    <p:sldId id="257" r:id="rId6"/>
    <p:sldId id="258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6192"/>
    <a:srgbClr val="007174"/>
    <a:srgbClr val="FFCC00"/>
    <a:srgbClr val="009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4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287FD-F6A8-4FF8-B67E-5D49A1B38A60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52C05-B3D8-4E8D-8AA3-9F6B41846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0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A52C05-B3D8-4E8D-8AA3-9F6B4184600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518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A52C05-B3D8-4E8D-8AA3-9F6B418460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160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A52C05-B3D8-4E8D-8AA3-9F6B418460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12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22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062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072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21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0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8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23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38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25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56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49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A978C-FF08-4076-B5AB-2AE64C16DA64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27E8F-E7F9-446E-A1ED-E76F110C3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22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0.png"/><Relationship Id="rId18" Type="http://schemas.openxmlformats.org/officeDocument/2006/relationships/image" Target="../media/image15.png"/><Relationship Id="rId3" Type="http://schemas.openxmlformats.org/officeDocument/2006/relationships/image" Target="../media/image19.jpeg"/><Relationship Id="rId21" Type="http://schemas.openxmlformats.org/officeDocument/2006/relationships/image" Target="../media/image18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10.jpeg"/><Relationship Id="rId19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6.png"/><Relationship Id="rId3" Type="http://schemas.openxmlformats.org/officeDocument/2006/relationships/image" Target="../media/image23.jpeg"/><Relationship Id="rId21" Type="http://schemas.openxmlformats.org/officeDocument/2006/relationships/image" Target="../media/image25.png"/><Relationship Id="rId7" Type="http://schemas.openxmlformats.org/officeDocument/2006/relationships/image" Target="../media/image24.jpe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.jpe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8.png"/><Relationship Id="rId24" Type="http://schemas.openxmlformats.org/officeDocument/2006/relationships/image" Target="../media/image17.png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23" Type="http://schemas.openxmlformats.org/officeDocument/2006/relationships/image" Target="../media/image27.png"/><Relationship Id="rId10" Type="http://schemas.openxmlformats.org/officeDocument/2006/relationships/image" Target="../media/image20.png"/><Relationship Id="rId19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21.png"/><Relationship Id="rId14" Type="http://schemas.openxmlformats.org/officeDocument/2006/relationships/image" Target="../media/image9.pn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7D2B53C8-946E-9EC7-E529-08E5A0A9A613}"/>
              </a:ext>
            </a:extLst>
          </p:cNvPr>
          <p:cNvGrpSpPr/>
          <p:nvPr/>
        </p:nvGrpSpPr>
        <p:grpSpPr>
          <a:xfrm>
            <a:off x="-97971" y="0"/>
            <a:ext cx="10003971" cy="6919201"/>
            <a:chOff x="0" y="0"/>
            <a:chExt cx="9867191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7AC939-B01E-E65C-8B7E-C616C1F83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867191" cy="6858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019D3A-C58A-6643-2207-DE39F8EEDF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3524" b="26418"/>
            <a:stretch/>
          </p:blipFill>
          <p:spPr>
            <a:xfrm>
              <a:off x="5065481" y="6252006"/>
              <a:ext cx="881396" cy="20975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4BC87EB6-3A28-D8B9-5B32-F32850131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487" t="5127" r="-839" b="21291"/>
            <a:stretch/>
          </p:blipFill>
          <p:spPr>
            <a:xfrm>
              <a:off x="5369211" y="6459283"/>
              <a:ext cx="455475" cy="209754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71F59CF-3414-8C92-55E8-99617AF8C579}"/>
              </a:ext>
            </a:extLst>
          </p:cNvPr>
          <p:cNvSpPr txBox="1"/>
          <p:nvPr/>
        </p:nvSpPr>
        <p:spPr>
          <a:xfrm>
            <a:off x="4827076" y="3229749"/>
            <a:ext cx="1480458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Chicken wraps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28CA9D-F4D0-3F4F-4B47-8B9491D4BD48}"/>
              </a:ext>
            </a:extLst>
          </p:cNvPr>
          <p:cNvSpPr txBox="1"/>
          <p:nvPr/>
        </p:nvSpPr>
        <p:spPr>
          <a:xfrm>
            <a:off x="1916462" y="4123882"/>
            <a:ext cx="1480458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Loaded Wedges</a:t>
            </a:r>
            <a:endParaRPr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F1D0F-E982-D88D-BFE2-DBF66DC50D0C}"/>
              </a:ext>
            </a:extLst>
          </p:cNvPr>
          <p:cNvSpPr txBox="1"/>
          <p:nvPr/>
        </p:nvSpPr>
        <p:spPr>
          <a:xfrm>
            <a:off x="7933436" y="3161242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Selection of hand stretched pizzas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36FB09-6888-D257-3AED-085DA1B6B3A4}"/>
              </a:ext>
            </a:extLst>
          </p:cNvPr>
          <p:cNvSpPr txBox="1"/>
          <p:nvPr/>
        </p:nvSpPr>
        <p:spPr>
          <a:xfrm>
            <a:off x="4881441" y="4012372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Stir fried sweet chilli vegetable noodles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C67258-996E-E8A9-BD59-F29AC6591453}"/>
              </a:ext>
            </a:extLst>
          </p:cNvPr>
          <p:cNvSpPr txBox="1"/>
          <p:nvPr/>
        </p:nvSpPr>
        <p:spPr>
          <a:xfrm>
            <a:off x="1835074" y="3154494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Classic Cheese </a:t>
            </a:r>
          </a:p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Burger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D90FDE-DE6E-17B9-7CFA-2366FC877A7F}"/>
              </a:ext>
            </a:extLst>
          </p:cNvPr>
          <p:cNvSpPr txBox="1"/>
          <p:nvPr/>
        </p:nvSpPr>
        <p:spPr>
          <a:xfrm>
            <a:off x="3382189" y="4089827"/>
            <a:ext cx="1480458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Mac &amp; cheese pots</a:t>
            </a:r>
            <a:endParaRPr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A16F1F-04B3-C7E5-B595-7B7DCE917C44}"/>
              </a:ext>
            </a:extLst>
          </p:cNvPr>
          <p:cNvSpPr txBox="1"/>
          <p:nvPr/>
        </p:nvSpPr>
        <p:spPr>
          <a:xfrm>
            <a:off x="6440263" y="3156510"/>
            <a:ext cx="14804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 panose="020B0606020202030204" pitchFamily="34" charset="0"/>
              </a:rPr>
              <a:t>Savoury topped </a:t>
            </a: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 Flatbread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DCE9C8-4F60-0B7F-1192-230BC0EA76B8}"/>
              </a:ext>
            </a:extLst>
          </p:cNvPr>
          <p:cNvSpPr txBox="1"/>
          <p:nvPr/>
        </p:nvSpPr>
        <p:spPr>
          <a:xfrm>
            <a:off x="6440263" y="4136431"/>
            <a:ext cx="1480458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Loaded</a:t>
            </a: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/>
              </a:rPr>
              <a:t> Nachos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953169-4345-E344-DA4E-B41E19AF5F92}"/>
              </a:ext>
            </a:extLst>
          </p:cNvPr>
          <p:cNvSpPr txBox="1"/>
          <p:nvPr/>
        </p:nvSpPr>
        <p:spPr>
          <a:xfrm>
            <a:off x="7959981" y="4121522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Tomato pomodoro </a:t>
            </a:r>
            <a:endParaRPr lang="en-US"/>
          </a:p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Pasta pots</a:t>
            </a:r>
            <a:endParaRPr lang="en-GB"/>
          </a:p>
        </p:txBody>
      </p:sp>
      <p:pic>
        <p:nvPicPr>
          <p:cNvPr id="36" name="Picture 35" descr="A close up of a logo&#10;&#10;Description automatically generated">
            <a:extLst>
              <a:ext uri="{FF2B5EF4-FFF2-40B4-BE49-F238E27FC236}">
                <a16:creationId xmlns:a16="http://schemas.microsoft.com/office/drawing/2014/main" id="{9A2885CB-0057-9BA5-1CE6-A626E3EE03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60" y="6309599"/>
            <a:ext cx="260184" cy="26932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BD67CA73-FFDD-23FE-F16D-32B2BD4C13DB}"/>
              </a:ext>
            </a:extLst>
          </p:cNvPr>
          <p:cNvSpPr txBox="1"/>
          <p:nvPr/>
        </p:nvSpPr>
        <p:spPr>
          <a:xfrm>
            <a:off x="7920721" y="969887"/>
            <a:ext cx="14804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BREADED FISH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garden peas</a:t>
            </a:r>
            <a:r>
              <a:rPr kumimoji="0" lang="en-GB" sz="10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Selawik Light"/>
              </a:rPr>
              <a:t> and 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gravy</a:t>
            </a:r>
            <a:r>
              <a:rPr kumimoji="0" lang="en-GB" sz="10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Selawik Light"/>
              </a:rPr>
              <a:t>/ 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curry</a:t>
            </a:r>
            <a:r>
              <a:rPr kumimoji="0" lang="en-GB" sz="10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Selawik Light"/>
              </a:rPr>
              <a:t> 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sauce</a:t>
            </a:r>
            <a:endParaRPr lang="en-GB" sz="1000" b="1" dirty="0">
              <a:solidFill>
                <a:srgbClr val="FF0000"/>
              </a:solidFill>
              <a:latin typeface="Selawik Ligh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D2F42C-0449-43C6-05E3-0056F4894FFC}"/>
              </a:ext>
            </a:extLst>
          </p:cNvPr>
          <p:cNvSpPr txBox="1"/>
          <p:nvPr/>
        </p:nvSpPr>
        <p:spPr>
          <a:xfrm>
            <a:off x="7885570" y="2047598"/>
            <a:ext cx="1529469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0" lang="en-GB" sz="16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gency FB"/>
              </a:rPr>
              <a:t>VEGAN SAUSAGE</a:t>
            </a:r>
          </a:p>
          <a:p>
            <a:pPr algn="ctr"/>
            <a:r>
              <a:rPr kumimoji="0" lang="en-GB" sz="16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gency FB"/>
              </a:rPr>
              <a:t> &amp; CHIPS</a:t>
            </a:r>
            <a:endParaRPr lang="en-GB" sz="1600" b="1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/>
            </a:endParaRP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rial Narrow"/>
              </a:rPr>
              <a:t> 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garden peas</a:t>
            </a:r>
            <a:r>
              <a:rPr kumimoji="0" lang="en-GB" sz="1000" b="1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Selawik Light"/>
              </a:rPr>
              <a:t> 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&amp; sauces</a:t>
            </a: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C242C85-4611-4B62-E111-FC01625BA7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008" y="2319687"/>
            <a:ext cx="283545" cy="272874"/>
          </a:xfrm>
          <a:prstGeom prst="rect">
            <a:avLst/>
          </a:prstGeom>
        </p:spPr>
      </p:pic>
      <p:pic>
        <p:nvPicPr>
          <p:cNvPr id="34" name="Picture 33" descr="A group of bowls with different colored spices&#10;&#10;Description automatically generated">
            <a:extLst>
              <a:ext uri="{FF2B5EF4-FFF2-40B4-BE49-F238E27FC236}">
                <a16:creationId xmlns:a16="http://schemas.microsoft.com/office/drawing/2014/main" id="{8ADB044A-1AA7-C06A-12A7-9FA6CAA64E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9534" y="634247"/>
            <a:ext cx="609600" cy="4318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ED10E7A-8C65-F1F6-D8EB-91F35783FA95}"/>
              </a:ext>
            </a:extLst>
          </p:cNvPr>
          <p:cNvSpPr txBox="1"/>
          <p:nvPr/>
        </p:nvSpPr>
        <p:spPr>
          <a:xfrm>
            <a:off x="6320734" y="997131"/>
            <a:ext cx="1727200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CHICKEN TIKKA MASALA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turmeric rice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&amp; sambals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F62256-8287-F848-13CA-5801EC47B2DD}"/>
              </a:ext>
            </a:extLst>
          </p:cNvPr>
          <p:cNvSpPr txBox="1"/>
          <p:nvPr/>
        </p:nvSpPr>
        <p:spPr>
          <a:xfrm>
            <a:off x="3315532" y="3158019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Crispy Chicken </a:t>
            </a:r>
          </a:p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pitta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4FFEDA-0B93-921A-A4FC-9BE5D0392577}"/>
              </a:ext>
            </a:extLst>
          </p:cNvPr>
          <p:cNvSpPr txBox="1"/>
          <p:nvPr/>
        </p:nvSpPr>
        <p:spPr>
          <a:xfrm>
            <a:off x="3262444" y="2013339"/>
            <a:ext cx="172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FALAFEL WRAP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cous </a:t>
            </a:r>
            <a:r>
              <a:rPr lang="en-GB" sz="1000" b="1" dirty="0" err="1">
                <a:solidFill>
                  <a:srgbClr val="007174"/>
                </a:solidFill>
                <a:latin typeface="Selawik Light"/>
              </a:rPr>
              <a:t>cous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&amp;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yoghurt dip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118069-D94E-9484-00D4-DB908D2EB3CA}"/>
              </a:ext>
            </a:extLst>
          </p:cNvPr>
          <p:cNvSpPr txBox="1"/>
          <p:nvPr/>
        </p:nvSpPr>
        <p:spPr>
          <a:xfrm>
            <a:off x="4819989" y="992140"/>
            <a:ext cx="172720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>
                <a:solidFill>
                  <a:srgbClr val="007174"/>
                </a:solidFill>
                <a:latin typeface="Agency FB"/>
              </a:rPr>
              <a:t>BUTCHER’S </a:t>
            </a:r>
            <a:endParaRPr lang="en-US"/>
          </a:p>
          <a:p>
            <a:pPr algn="ctr"/>
            <a:r>
              <a:rPr lang="en-GB" sz="1600" b="1">
                <a:solidFill>
                  <a:srgbClr val="007174"/>
                </a:solidFill>
                <a:latin typeface="Agency FB"/>
              </a:rPr>
              <a:t>SAUSAGES </a:t>
            </a:r>
            <a:endParaRPr lang="en-GB"/>
          </a:p>
          <a:p>
            <a:pPr algn="ctr"/>
            <a:r>
              <a:rPr lang="en-GB" sz="900" b="1">
                <a:solidFill>
                  <a:srgbClr val="007174"/>
                </a:solidFill>
                <a:latin typeface="Selawik Light"/>
              </a:rPr>
              <a:t>with roast potatoes,</a:t>
            </a:r>
          </a:p>
          <a:p>
            <a:pPr algn="ctr"/>
            <a:r>
              <a:rPr lang="en-GB" sz="900" b="1">
                <a:solidFill>
                  <a:srgbClr val="007174"/>
                </a:solidFill>
                <a:latin typeface="Selawik Light"/>
              </a:rPr>
              <a:t> vegetables &amp; gravy </a:t>
            </a:r>
            <a:endParaRPr lang="en-GB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4230EB-3782-7025-F099-781615B7FAFE}"/>
              </a:ext>
            </a:extLst>
          </p:cNvPr>
          <p:cNvSpPr txBox="1"/>
          <p:nvPr/>
        </p:nvSpPr>
        <p:spPr>
          <a:xfrm>
            <a:off x="3255065" y="1059973"/>
            <a:ext cx="172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BEEF CHILLI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rice &amp;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sour cream</a:t>
            </a:r>
          </a:p>
        </p:txBody>
      </p:sp>
      <p:pic>
        <p:nvPicPr>
          <p:cNvPr id="3074" name="Picture 2" descr="Icon&#10;&#10;Description automatically generated">
            <a:extLst>
              <a:ext uri="{FF2B5EF4-FFF2-40B4-BE49-F238E27FC236}">
                <a16:creationId xmlns:a16="http://schemas.microsoft.com/office/drawing/2014/main" id="{3376F474-965E-F4F3-2970-B5BF1539B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741" y="642772"/>
            <a:ext cx="484118" cy="41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Logo, icon&#10;&#10;Description automatically generated">
            <a:extLst>
              <a:ext uri="{FF2B5EF4-FFF2-40B4-BE49-F238E27FC236}">
                <a16:creationId xmlns:a16="http://schemas.microsoft.com/office/drawing/2014/main" id="{9F7979C8-C1FB-32EA-202F-158657ACF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110" y="619299"/>
            <a:ext cx="383882" cy="3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hape&#10;&#10;Description automatically generated">
            <a:extLst>
              <a:ext uri="{FF2B5EF4-FFF2-40B4-BE49-F238E27FC236}">
                <a16:creationId xmlns:a16="http://schemas.microsoft.com/office/drawing/2014/main" id="{4E19C375-2BAC-6711-62B6-4B7F717B8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826" y="3703149"/>
            <a:ext cx="521836" cy="38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FD54F0C-4F46-1A4C-E403-66AE2824D121}"/>
              </a:ext>
            </a:extLst>
          </p:cNvPr>
          <p:cNvSpPr txBox="1"/>
          <p:nvPr/>
        </p:nvSpPr>
        <p:spPr>
          <a:xfrm>
            <a:off x="4789110" y="1941130"/>
            <a:ext cx="172720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QUORN</a:t>
            </a: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 SAUSAGE </a:t>
            </a:r>
          </a:p>
          <a:p>
            <a:pPr algn="ctr"/>
            <a:r>
              <a:rPr lang="en-GB" sz="900" b="1" dirty="0">
                <a:solidFill>
                  <a:srgbClr val="007174"/>
                </a:solidFill>
                <a:latin typeface="Selawik Light"/>
              </a:rPr>
              <a:t>with roast potatoes &amp;</a:t>
            </a:r>
          </a:p>
          <a:p>
            <a:pPr algn="ctr"/>
            <a:r>
              <a:rPr lang="en-GB" sz="900" b="1" dirty="0">
                <a:solidFill>
                  <a:srgbClr val="007174"/>
                </a:solidFill>
                <a:latin typeface="Selawik Light"/>
              </a:rPr>
              <a:t> onion gravy </a:t>
            </a:r>
          </a:p>
        </p:txBody>
      </p:sp>
      <p:pic>
        <p:nvPicPr>
          <p:cNvPr id="26" name="Picture 25" descr="A yellow and black sign with black letters&#10;&#10;Description automatically generated">
            <a:extLst>
              <a:ext uri="{FF2B5EF4-FFF2-40B4-BE49-F238E27FC236}">
                <a16:creationId xmlns:a16="http://schemas.microsoft.com/office/drawing/2014/main" id="{D32195BD-0CA9-41B3-0CDC-B70DC55BB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81083" y="3732554"/>
            <a:ext cx="518607" cy="305635"/>
          </a:xfrm>
          <a:prstGeom prst="rect">
            <a:avLst/>
          </a:prstGeom>
        </p:spPr>
      </p:pic>
      <p:pic>
        <p:nvPicPr>
          <p:cNvPr id="41" name="Picture 40" descr="A red sign with a yellow chicken&#10;&#10;Description automatically generated">
            <a:extLst>
              <a:ext uri="{FF2B5EF4-FFF2-40B4-BE49-F238E27FC236}">
                <a16:creationId xmlns:a16="http://schemas.microsoft.com/office/drawing/2014/main" id="{000D9A3D-88D7-948D-0C85-B42C6F056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11" y="2800916"/>
            <a:ext cx="392247" cy="389666"/>
          </a:xfrm>
          <a:prstGeom prst="rect">
            <a:avLst/>
          </a:prstGeom>
        </p:spPr>
      </p:pic>
      <p:pic>
        <p:nvPicPr>
          <p:cNvPr id="49" name="Picture 48" descr="A picture containing text&#10;&#10;Description automatically generated">
            <a:extLst>
              <a:ext uri="{FF2B5EF4-FFF2-40B4-BE49-F238E27FC236}">
                <a16:creationId xmlns:a16="http://schemas.microsoft.com/office/drawing/2014/main" id="{36478653-9F75-E2A2-2DE2-77B18A2AC4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687" y="2014637"/>
            <a:ext cx="283545" cy="272874"/>
          </a:xfrm>
          <a:prstGeom prst="rect">
            <a:avLst/>
          </a:prstGeom>
        </p:spPr>
      </p:pic>
      <p:pic>
        <p:nvPicPr>
          <p:cNvPr id="50" name="Picture 49" descr="A picture containing text&#10;&#10;Description automatically generated">
            <a:extLst>
              <a:ext uri="{FF2B5EF4-FFF2-40B4-BE49-F238E27FC236}">
                <a16:creationId xmlns:a16="http://schemas.microsoft.com/office/drawing/2014/main" id="{8A395050-6634-723E-E5E8-4AD7C0F7A4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923" y="1837815"/>
            <a:ext cx="283545" cy="272874"/>
          </a:xfrm>
          <a:prstGeom prst="rect">
            <a:avLst/>
          </a:prstGeom>
        </p:spPr>
      </p:pic>
      <p:pic>
        <p:nvPicPr>
          <p:cNvPr id="51" name="Picture 50" descr="A picture containing text&#10;&#10;Description automatically generated">
            <a:extLst>
              <a:ext uri="{FF2B5EF4-FFF2-40B4-BE49-F238E27FC236}">
                <a16:creationId xmlns:a16="http://schemas.microsoft.com/office/drawing/2014/main" id="{E6E27838-530E-880C-54C4-7E3874994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601" y="3911087"/>
            <a:ext cx="283545" cy="272874"/>
          </a:xfrm>
          <a:prstGeom prst="rect">
            <a:avLst/>
          </a:prstGeom>
        </p:spPr>
      </p:pic>
      <p:pic>
        <p:nvPicPr>
          <p:cNvPr id="58" name="Picture 57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F2E41391-8545-A9E3-DC75-FF0178E9445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497" y="2800153"/>
            <a:ext cx="597216" cy="312727"/>
          </a:xfrm>
          <a:prstGeom prst="rect">
            <a:avLst/>
          </a:prstGeom>
        </p:spPr>
      </p:pic>
      <p:pic>
        <p:nvPicPr>
          <p:cNvPr id="59" name="Picture 16">
            <a:extLst>
              <a:ext uri="{FF2B5EF4-FFF2-40B4-BE49-F238E27FC236}">
                <a16:creationId xmlns:a16="http://schemas.microsoft.com/office/drawing/2014/main" id="{0F8C38CE-620E-D7C2-4394-74CCF7E42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37" y="2878595"/>
            <a:ext cx="733425" cy="32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nk and white text&#10;&#10;Description automatically generated">
            <a:extLst>
              <a:ext uri="{FF2B5EF4-FFF2-40B4-BE49-F238E27FC236}">
                <a16:creationId xmlns:a16="http://schemas.microsoft.com/office/drawing/2014/main" id="{15905342-059D-0C33-F30B-BCAD09804AE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44738" y="3692525"/>
            <a:ext cx="530225" cy="36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766DFF-706D-CDE0-04AF-F084E263D9EB}"/>
              </a:ext>
            </a:extLst>
          </p:cNvPr>
          <p:cNvSpPr txBox="1"/>
          <p:nvPr/>
        </p:nvSpPr>
        <p:spPr>
          <a:xfrm>
            <a:off x="1791048" y="1059973"/>
            <a:ext cx="15113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CLASSIC MAC</a:t>
            </a: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 &amp; CHEESE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crunchy croutons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CB9655-8C9E-4F78-5A8E-EDCD431A7F0F}"/>
              </a:ext>
            </a:extLst>
          </p:cNvPr>
          <p:cNvSpPr txBox="1"/>
          <p:nvPr/>
        </p:nvSpPr>
        <p:spPr>
          <a:xfrm>
            <a:off x="1872568" y="2037086"/>
            <a:ext cx="143437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QUORN &amp; VEG</a:t>
            </a: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 CHOW MEIN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 prawn crackers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090AF8-BD0F-CDBC-4759-235FB913EBA0}"/>
              </a:ext>
            </a:extLst>
          </p:cNvPr>
          <p:cNvSpPr txBox="1"/>
          <p:nvPr/>
        </p:nvSpPr>
        <p:spPr>
          <a:xfrm>
            <a:off x="6360848" y="2000553"/>
            <a:ext cx="15113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SWEET POTATO &amp; SPINACH TIKKA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turmeric rice</a:t>
            </a:r>
          </a:p>
        </p:txBody>
      </p:sp>
      <p:pic>
        <p:nvPicPr>
          <p:cNvPr id="27" name="Picture 26" descr="A black and red text on a white background&#10;&#10;Description automatically generated">
            <a:extLst>
              <a:ext uri="{FF2B5EF4-FFF2-40B4-BE49-F238E27FC236}">
                <a16:creationId xmlns:a16="http://schemas.microsoft.com/office/drawing/2014/main" id="{9A69DA65-28FC-A4D7-47EB-15C9D1FDE81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23676" y="2846524"/>
            <a:ext cx="550756" cy="383310"/>
          </a:xfrm>
          <a:prstGeom prst="rect">
            <a:avLst/>
          </a:prstGeom>
        </p:spPr>
      </p:pic>
      <p:pic>
        <p:nvPicPr>
          <p:cNvPr id="8" name="Picture 7" descr="A pink and white text&#10;&#10;Description automatically generated">
            <a:extLst>
              <a:ext uri="{FF2B5EF4-FFF2-40B4-BE49-F238E27FC236}">
                <a16:creationId xmlns:a16="http://schemas.microsoft.com/office/drawing/2014/main" id="{718D8C9A-6EF0-E021-4AE5-649CA2EB594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64780" y="3705296"/>
            <a:ext cx="530225" cy="361950"/>
          </a:xfrm>
          <a:prstGeom prst="rect">
            <a:avLst/>
          </a:prstGeom>
        </p:spPr>
      </p:pic>
      <p:pic>
        <p:nvPicPr>
          <p:cNvPr id="28" name="Picture 27" descr="A logo of a bowl of soup&#10;&#10;Description automatically generated">
            <a:extLst>
              <a:ext uri="{FF2B5EF4-FFF2-40B4-BE49-F238E27FC236}">
                <a16:creationId xmlns:a16="http://schemas.microsoft.com/office/drawing/2014/main" id="{EFD11B45-97B8-8D89-3CE9-F70E80A814A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18760" y="1726825"/>
            <a:ext cx="423377" cy="35321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6205BC5-16AA-969E-97CB-D51562A44E19}"/>
              </a:ext>
            </a:extLst>
          </p:cNvPr>
          <p:cNvSpPr txBox="1"/>
          <p:nvPr/>
        </p:nvSpPr>
        <p:spPr>
          <a:xfrm>
            <a:off x="1806469" y="4880990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501421-E9AB-763D-A7B2-0CC9442DB46E}"/>
              </a:ext>
            </a:extLst>
          </p:cNvPr>
          <p:cNvSpPr txBox="1"/>
          <p:nvPr/>
        </p:nvSpPr>
        <p:spPr>
          <a:xfrm>
            <a:off x="7933436" y="4890799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3ABA8F-BD16-004B-00C3-9CA897CE5B44}"/>
              </a:ext>
            </a:extLst>
          </p:cNvPr>
          <p:cNvSpPr txBox="1"/>
          <p:nvPr/>
        </p:nvSpPr>
        <p:spPr>
          <a:xfrm>
            <a:off x="3339531" y="4880989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0C9861-FD17-BC3C-F2B2-A1A39DC9E52F}"/>
              </a:ext>
            </a:extLst>
          </p:cNvPr>
          <p:cNvSpPr txBox="1"/>
          <p:nvPr/>
        </p:nvSpPr>
        <p:spPr>
          <a:xfrm>
            <a:off x="4836334" y="4899029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E940C05-430F-5861-888B-C1548ED3C038}"/>
              </a:ext>
            </a:extLst>
          </p:cNvPr>
          <p:cNvSpPr txBox="1"/>
          <p:nvPr/>
        </p:nvSpPr>
        <p:spPr>
          <a:xfrm>
            <a:off x="6420288" y="4880989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D23E02F9-AAD5-BED6-BF0D-592429624BA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23512" y="637655"/>
            <a:ext cx="916068" cy="37498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C0AFDF0-C516-0EE6-BA77-A4BD42B760D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-90353" y="5591654"/>
            <a:ext cx="10003970" cy="132754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319223F-7F69-1621-7985-6099C72D98A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456870" y="3724606"/>
            <a:ext cx="467438" cy="41182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17D8421-167A-A5CB-2A07-EAF554E3211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342785" y="695351"/>
            <a:ext cx="467438" cy="411825"/>
          </a:xfrm>
          <a:prstGeom prst="rect">
            <a:avLst/>
          </a:prstGeom>
        </p:spPr>
      </p:pic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A79B7D5C-C1B7-4EC1-25AD-90A466F1A2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42" y="2021731"/>
            <a:ext cx="283545" cy="27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6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252ED105-CBF5-7870-27F7-0AEBF92255E3}"/>
              </a:ext>
            </a:extLst>
          </p:cNvPr>
          <p:cNvGrpSpPr/>
          <p:nvPr/>
        </p:nvGrpSpPr>
        <p:grpSpPr>
          <a:xfrm>
            <a:off x="15402" y="30221"/>
            <a:ext cx="9906000" cy="6860480"/>
            <a:chOff x="0" y="-2480"/>
            <a:chExt cx="9906000" cy="6860480"/>
          </a:xfrm>
        </p:grpSpPr>
        <p:pic>
          <p:nvPicPr>
            <p:cNvPr id="20" name="Picture 19" descr="Calendar&#10;&#10;Description automatically generated">
              <a:extLst>
                <a:ext uri="{FF2B5EF4-FFF2-40B4-BE49-F238E27FC236}">
                  <a16:creationId xmlns:a16="http://schemas.microsoft.com/office/drawing/2014/main" id="{5D207E8C-EE58-EFFB-4027-95D2236AC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80"/>
              <a:ext cx="9906000" cy="686048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B039DAB-6722-D1FB-5EB9-48E69E2DF6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3524" b="26418"/>
            <a:stretch/>
          </p:blipFill>
          <p:spPr>
            <a:xfrm>
              <a:off x="5065481" y="6252006"/>
              <a:ext cx="881396" cy="20975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FCC82D5-5C65-CCC1-2F16-E2D26ACE8C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487" t="5127" r="-839" b="21291"/>
            <a:stretch/>
          </p:blipFill>
          <p:spPr>
            <a:xfrm>
              <a:off x="5369211" y="6459283"/>
              <a:ext cx="455475" cy="209754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71F59CF-3414-8C92-55E8-99617AF8C579}"/>
              </a:ext>
            </a:extLst>
          </p:cNvPr>
          <p:cNvSpPr txBox="1"/>
          <p:nvPr/>
        </p:nvSpPr>
        <p:spPr>
          <a:xfrm>
            <a:off x="3380782" y="3209246"/>
            <a:ext cx="14804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Classic Pork Hot Dog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28CA9D-F4D0-3F4F-4B47-8B9491D4BD48}"/>
              </a:ext>
            </a:extLst>
          </p:cNvPr>
          <p:cNvSpPr txBox="1"/>
          <p:nvPr/>
        </p:nvSpPr>
        <p:spPr>
          <a:xfrm>
            <a:off x="3380782" y="4082674"/>
            <a:ext cx="14804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Tomato &amp; herb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pasta pot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F1D0F-E982-D88D-BFE2-DBF66DC50D0C}"/>
              </a:ext>
            </a:extLst>
          </p:cNvPr>
          <p:cNvSpPr txBox="1"/>
          <p:nvPr/>
        </p:nvSpPr>
        <p:spPr>
          <a:xfrm>
            <a:off x="6454435" y="3216011"/>
            <a:ext cx="14804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Savoury Turnovers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36FB09-6888-D257-3AED-085DA1B6B3A4}"/>
              </a:ext>
            </a:extLst>
          </p:cNvPr>
          <p:cNvSpPr txBox="1"/>
          <p:nvPr/>
        </p:nvSpPr>
        <p:spPr>
          <a:xfrm>
            <a:off x="4867921" y="4093595"/>
            <a:ext cx="14804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Vegetable Paella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C67258-996E-E8A9-BD59-F29AC6591453}"/>
              </a:ext>
            </a:extLst>
          </p:cNvPr>
          <p:cNvSpPr txBox="1"/>
          <p:nvPr/>
        </p:nvSpPr>
        <p:spPr>
          <a:xfrm>
            <a:off x="7956915" y="3195464"/>
            <a:ext cx="14804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 panose="020B0606020202030204" pitchFamily="34" charset="0"/>
              </a:rPr>
              <a:t>V</a:t>
            </a:r>
            <a:r>
              <a:rPr kumimoji="0" lang="en-GB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egetable</a:t>
            </a: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 panose="020B0606020202030204" pitchFamily="34" charset="0"/>
              </a:rPr>
              <a:t> burrito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D90FDE-DE6E-17B9-7CFA-2366FC877A7F}"/>
              </a:ext>
            </a:extLst>
          </p:cNvPr>
          <p:cNvSpPr txBox="1"/>
          <p:nvPr/>
        </p:nvSpPr>
        <p:spPr>
          <a:xfrm>
            <a:off x="1861209" y="4094278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Chinese vegetable</a:t>
            </a:r>
          </a:p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 egg fried rice bowl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A16F1F-04B3-C7E5-B595-7B7DCE917C44}"/>
              </a:ext>
            </a:extLst>
          </p:cNvPr>
          <p:cNvSpPr txBox="1"/>
          <p:nvPr/>
        </p:nvSpPr>
        <p:spPr>
          <a:xfrm>
            <a:off x="1861209" y="3224379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/>
              </a:rPr>
              <a:t>Popcorn chicken </a:t>
            </a: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&amp; wedges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DCE9C8-4F60-0B7F-1192-230BC0EA76B8}"/>
              </a:ext>
            </a:extLst>
          </p:cNvPr>
          <p:cNvSpPr txBox="1"/>
          <p:nvPr/>
        </p:nvSpPr>
        <p:spPr>
          <a:xfrm>
            <a:off x="6429408" y="4102716"/>
            <a:ext cx="14804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Loaded Wedges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009A63F-2CE8-9E16-87E8-9FE8F821F325}"/>
              </a:ext>
            </a:extLst>
          </p:cNvPr>
          <p:cNvSpPr txBox="1"/>
          <p:nvPr/>
        </p:nvSpPr>
        <p:spPr>
          <a:xfrm>
            <a:off x="4893967" y="3206545"/>
            <a:ext cx="1502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Chicken Wrap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48C21C7-F1F1-7603-05CE-0A89955DCB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60" y="6309599"/>
            <a:ext cx="260184" cy="26932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F502F8A-11C2-3A54-3821-68387E0709FD}"/>
              </a:ext>
            </a:extLst>
          </p:cNvPr>
          <p:cNvSpPr txBox="1"/>
          <p:nvPr/>
        </p:nvSpPr>
        <p:spPr>
          <a:xfrm>
            <a:off x="7882567" y="960728"/>
            <a:ext cx="155457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914400">
              <a:defRPr/>
            </a:pPr>
            <a:r>
              <a:rPr lang="en-GB" sz="1400" b="1" dirty="0">
                <a:solidFill>
                  <a:srgbClr val="007174"/>
                </a:solidFill>
                <a:latin typeface="Agency FB"/>
              </a:rPr>
              <a:t>BREADED FISH/ SALMON FISH CAKES</a:t>
            </a:r>
          </a:p>
          <a:p>
            <a:pPr algn="ctr" defTabSz="914400">
              <a:defRPr/>
            </a:pPr>
            <a:r>
              <a:rPr lang="en-GB" sz="1600" b="1" dirty="0">
                <a:solidFill>
                  <a:srgbClr val="007174"/>
                </a:solidFill>
                <a:latin typeface="Arial Narrow"/>
              </a:rPr>
              <a:t> 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chips &amp; garden peas</a:t>
            </a:r>
            <a:endParaRPr lang="en-GB" sz="10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Selawik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088A08E-935D-2915-724E-B3C3D85C815B}"/>
              </a:ext>
            </a:extLst>
          </p:cNvPr>
          <p:cNvSpPr txBox="1"/>
          <p:nvPr/>
        </p:nvSpPr>
        <p:spPr>
          <a:xfrm>
            <a:off x="7982554" y="1992174"/>
            <a:ext cx="1383007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914400">
              <a:defRPr/>
            </a:pPr>
            <a:r>
              <a:rPr lang="en-GB" sz="1600" b="1" dirty="0">
                <a:solidFill>
                  <a:srgbClr val="007174"/>
                </a:solidFill>
                <a:latin typeface="Agency FB"/>
              </a:rPr>
              <a:t>VEGAN SAUSAGE ROLL WITH</a:t>
            </a:r>
          </a:p>
          <a:p>
            <a:pPr algn="ctr" defTabSz="914400">
              <a:defRPr/>
            </a:pPr>
            <a:r>
              <a:rPr lang="en-GB" sz="1000" b="1" dirty="0">
                <a:solidFill>
                  <a:srgbClr val="007174"/>
                </a:solidFill>
                <a:latin typeface="Arial Narrow"/>
              </a:rPr>
              <a:t> c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hips &amp; garden peas</a:t>
            </a:r>
            <a:endParaRPr lang="en-GB" sz="10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Selawik Light"/>
            </a:endParaRPr>
          </a:p>
        </p:txBody>
      </p:sp>
      <p:pic>
        <p:nvPicPr>
          <p:cNvPr id="17" name="Picture 16" descr="A yellow and black sign with black letters&#10;&#10;Description automatically generated">
            <a:extLst>
              <a:ext uri="{FF2B5EF4-FFF2-40B4-BE49-F238E27FC236}">
                <a16:creationId xmlns:a16="http://schemas.microsoft.com/office/drawing/2014/main" id="{4C9FD191-02DA-495B-C115-26DC5C4B7C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8965" y="615689"/>
            <a:ext cx="708662" cy="4176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97A8F2-9429-9BA9-E48F-2DCBEB8C2B34}"/>
              </a:ext>
            </a:extLst>
          </p:cNvPr>
          <p:cNvSpPr txBox="1"/>
          <p:nvPr/>
        </p:nvSpPr>
        <p:spPr>
          <a:xfrm>
            <a:off x="6321458" y="1107899"/>
            <a:ext cx="172720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JERK CHICKEN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rice &amp; ‘peas’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EEBDA7-0953-4AF1-07E1-D95F52B26A9B}"/>
              </a:ext>
            </a:extLst>
          </p:cNvPr>
          <p:cNvSpPr txBox="1"/>
          <p:nvPr/>
        </p:nvSpPr>
        <p:spPr>
          <a:xfrm>
            <a:off x="3270493" y="1072713"/>
            <a:ext cx="172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SOUVLAKI CHICKEN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</a:t>
            </a:r>
            <a:r>
              <a:rPr lang="en-GB" sz="1000" b="1" dirty="0" err="1">
                <a:solidFill>
                  <a:srgbClr val="007174"/>
                </a:solidFill>
                <a:latin typeface="Selawik Light"/>
              </a:rPr>
              <a:t>Khobez</a:t>
            </a:r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bread &amp; salads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149A1B-CF25-C683-25D2-C5445B3E5E8D}"/>
              </a:ext>
            </a:extLst>
          </p:cNvPr>
          <p:cNvSpPr txBox="1"/>
          <p:nvPr/>
        </p:nvSpPr>
        <p:spPr>
          <a:xfrm>
            <a:off x="1737838" y="1053672"/>
            <a:ext cx="172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500" b="1" dirty="0">
                <a:solidFill>
                  <a:srgbClr val="007174"/>
                </a:solidFill>
                <a:latin typeface="Agency FB"/>
              </a:rPr>
              <a:t>PASTA CARBONARA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penne pasta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&amp; garlic bread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6B036A-242C-2A1F-834C-A162B00961B6}"/>
              </a:ext>
            </a:extLst>
          </p:cNvPr>
          <p:cNvSpPr txBox="1"/>
          <p:nvPr/>
        </p:nvSpPr>
        <p:spPr>
          <a:xfrm>
            <a:off x="4802512" y="1946775"/>
            <a:ext cx="1727200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rgbClr val="007174"/>
                </a:solidFill>
                <a:latin typeface="Agency FB"/>
              </a:rPr>
              <a:t>LEEK, ONI0N</a:t>
            </a:r>
          </a:p>
          <a:p>
            <a:pPr algn="ctr"/>
            <a:r>
              <a:rPr lang="en-GB" sz="1400" b="1" dirty="0">
                <a:solidFill>
                  <a:srgbClr val="007174"/>
                </a:solidFill>
                <a:latin typeface="Agency FB"/>
              </a:rPr>
              <a:t> &amp; POTATO </a:t>
            </a:r>
          </a:p>
          <a:p>
            <a:pPr algn="ctr"/>
            <a:r>
              <a:rPr lang="en-GB" sz="1400" b="1" dirty="0">
                <a:solidFill>
                  <a:srgbClr val="007174"/>
                </a:solidFill>
                <a:latin typeface="Agency FB"/>
              </a:rPr>
              <a:t>TRAY BAKE</a:t>
            </a:r>
            <a:endParaRPr lang="en-GB" sz="1400" dirty="0">
              <a:ea typeface="Calibri"/>
              <a:cs typeface="Calibri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all the  trimmings!</a:t>
            </a:r>
          </a:p>
        </p:txBody>
      </p:sp>
      <p:pic>
        <p:nvPicPr>
          <p:cNvPr id="1034" name="Picture 10" descr="Logo, icon&#10;&#10;Description automatically generated">
            <a:extLst>
              <a:ext uri="{FF2B5EF4-FFF2-40B4-BE49-F238E27FC236}">
                <a16:creationId xmlns:a16="http://schemas.microsoft.com/office/drawing/2014/main" id="{0B2D5780-4636-D1A6-78BE-2A3294DA5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110" y="619299"/>
            <a:ext cx="383882" cy="3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con&#10;&#10;Description automatically generated">
            <a:extLst>
              <a:ext uri="{FF2B5EF4-FFF2-40B4-BE49-F238E27FC236}">
                <a16:creationId xmlns:a16="http://schemas.microsoft.com/office/drawing/2014/main" id="{C4BC8234-EED5-8035-F5A4-097CE8F9E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914" y="556734"/>
            <a:ext cx="526963" cy="45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2D7F3DBB-46CD-D661-419A-97FE5A63C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233" y="2880227"/>
            <a:ext cx="733425" cy="32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red sign with a yellow chicken&#10;&#10;Description automatically generated">
            <a:extLst>
              <a:ext uri="{FF2B5EF4-FFF2-40B4-BE49-F238E27FC236}">
                <a16:creationId xmlns:a16="http://schemas.microsoft.com/office/drawing/2014/main" id="{038B9ED8-3DCB-2927-A02A-345027E7A4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773" y="2855973"/>
            <a:ext cx="392247" cy="3896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4A24322-28CC-4D15-60B1-6A012E97D873}"/>
              </a:ext>
            </a:extLst>
          </p:cNvPr>
          <p:cNvSpPr txBox="1"/>
          <p:nvPr/>
        </p:nvSpPr>
        <p:spPr>
          <a:xfrm>
            <a:off x="1793708" y="1992174"/>
            <a:ext cx="17272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CRUNCHY LENTIL PASTA BAKE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garlic bread</a:t>
            </a:r>
          </a:p>
        </p:txBody>
      </p:sp>
      <p:pic>
        <p:nvPicPr>
          <p:cNvPr id="36" name="Picture 35" descr="A picture containing text&#10;&#10;Description automatically generated">
            <a:extLst>
              <a:ext uri="{FF2B5EF4-FFF2-40B4-BE49-F238E27FC236}">
                <a16:creationId xmlns:a16="http://schemas.microsoft.com/office/drawing/2014/main" id="{789C11D0-6B17-9705-B746-1893393C5F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67" y="2332853"/>
            <a:ext cx="283545" cy="272874"/>
          </a:xfrm>
          <a:prstGeom prst="rect">
            <a:avLst/>
          </a:prstGeom>
        </p:spPr>
      </p:pic>
      <p:pic>
        <p:nvPicPr>
          <p:cNvPr id="38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227A906A-B3FE-1826-3263-B3FEEF7F90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892" y="2240314"/>
            <a:ext cx="283545" cy="272874"/>
          </a:xfrm>
          <a:prstGeom prst="rect">
            <a:avLst/>
          </a:prstGeom>
        </p:spPr>
      </p:pic>
      <p:pic>
        <p:nvPicPr>
          <p:cNvPr id="39" name="Picture 38" descr="A picture containing text&#10;&#10;Description automatically generated">
            <a:extLst>
              <a:ext uri="{FF2B5EF4-FFF2-40B4-BE49-F238E27FC236}">
                <a16:creationId xmlns:a16="http://schemas.microsoft.com/office/drawing/2014/main" id="{7B9B084A-3A42-C495-CA51-E349F93D77D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794" y="1903028"/>
            <a:ext cx="283545" cy="272874"/>
          </a:xfrm>
          <a:prstGeom prst="rect">
            <a:avLst/>
          </a:prstGeom>
        </p:spPr>
      </p:pic>
      <p:pic>
        <p:nvPicPr>
          <p:cNvPr id="40" name="Picture 39" descr="A picture containing text&#10;&#10;Description automatically generated">
            <a:extLst>
              <a:ext uri="{FF2B5EF4-FFF2-40B4-BE49-F238E27FC236}">
                <a16:creationId xmlns:a16="http://schemas.microsoft.com/office/drawing/2014/main" id="{883DA40E-AC09-ED7C-41FE-71CB2CADFF4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390" y="2281250"/>
            <a:ext cx="283545" cy="272874"/>
          </a:xfrm>
          <a:prstGeom prst="rect">
            <a:avLst/>
          </a:prstGeom>
        </p:spPr>
      </p:pic>
      <p:pic>
        <p:nvPicPr>
          <p:cNvPr id="42" name="Picture 41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8DDC6109-A5BA-6B32-5CD4-26B971FD61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36" y="2893818"/>
            <a:ext cx="597216" cy="312727"/>
          </a:xfrm>
          <a:prstGeom prst="rect">
            <a:avLst/>
          </a:prstGeom>
        </p:spPr>
      </p:pic>
      <p:pic>
        <p:nvPicPr>
          <p:cNvPr id="44" name="Picture 16">
            <a:extLst>
              <a:ext uri="{FF2B5EF4-FFF2-40B4-BE49-F238E27FC236}">
                <a16:creationId xmlns:a16="http://schemas.microsoft.com/office/drawing/2014/main" id="{7A12398B-1358-E939-8CD9-753FED37A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162" y="3613097"/>
            <a:ext cx="7239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3127FBC-9023-4C70-9990-D438AD51E3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6023" y="2840039"/>
            <a:ext cx="916068" cy="374984"/>
          </a:xfrm>
          <a:prstGeom prst="rect">
            <a:avLst/>
          </a:prstGeom>
        </p:spPr>
      </p:pic>
      <p:pic>
        <p:nvPicPr>
          <p:cNvPr id="55" name="Picture 12" descr="A dog wearing a top hat and standing in front of a black background&#10;&#10;Description automatically generated">
            <a:extLst>
              <a:ext uri="{FF2B5EF4-FFF2-40B4-BE49-F238E27FC236}">
                <a16:creationId xmlns:a16="http://schemas.microsoft.com/office/drawing/2014/main" id="{E5273B5A-8679-89FD-079A-D074CABF6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974" y="2818302"/>
            <a:ext cx="645990" cy="45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nk and white text&#10;&#10;Description automatically generated">
            <a:extLst>
              <a:ext uri="{FF2B5EF4-FFF2-40B4-BE49-F238E27FC236}">
                <a16:creationId xmlns:a16="http://schemas.microsoft.com/office/drawing/2014/main" id="{284FE316-4DAB-1E68-5884-DC7934D50A2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27838" y="3679825"/>
            <a:ext cx="631825" cy="425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E5A3A-5C66-6A02-A467-41FECA9EEC7B}"/>
              </a:ext>
            </a:extLst>
          </p:cNvPr>
          <p:cNvSpPr txBox="1"/>
          <p:nvPr/>
        </p:nvSpPr>
        <p:spPr>
          <a:xfrm>
            <a:off x="4857992" y="996512"/>
            <a:ext cx="15113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CLASSIC ROAST DINNER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 all the trimmings!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BFCD81-1E3D-5E1B-0C67-031BD9F8D116}"/>
              </a:ext>
            </a:extLst>
          </p:cNvPr>
          <p:cNvSpPr txBox="1"/>
          <p:nvPr/>
        </p:nvSpPr>
        <p:spPr>
          <a:xfrm>
            <a:off x="3442740" y="1963928"/>
            <a:ext cx="1466229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>
                <a:solidFill>
                  <a:srgbClr val="007174"/>
                </a:solidFill>
                <a:latin typeface="Agency FB"/>
              </a:rPr>
              <a:t>HOUMOUS &amp; FALAFEL</a:t>
            </a:r>
            <a:endParaRPr lang="en-GB" sz="1600" b="1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>
                <a:solidFill>
                  <a:srgbClr val="007174"/>
                </a:solidFill>
                <a:latin typeface="Selawik Light"/>
              </a:rPr>
              <a:t>with </a:t>
            </a:r>
            <a:r>
              <a:rPr lang="en-GB" sz="1000" b="1" err="1">
                <a:solidFill>
                  <a:srgbClr val="007174"/>
                </a:solidFill>
                <a:latin typeface="Selawik Light"/>
              </a:rPr>
              <a:t>Khobez</a:t>
            </a:r>
            <a:r>
              <a:rPr lang="en-GB" sz="1000" b="1">
                <a:solidFill>
                  <a:srgbClr val="007174"/>
                </a:solidFill>
                <a:latin typeface="Selawik Light"/>
              </a:rPr>
              <a:t> </a:t>
            </a:r>
          </a:p>
          <a:p>
            <a:pPr algn="ctr"/>
            <a:r>
              <a:rPr lang="en-GB" sz="1000" b="1">
                <a:solidFill>
                  <a:srgbClr val="007174"/>
                </a:solidFill>
                <a:latin typeface="Selawik Light"/>
              </a:rPr>
              <a:t>bread &amp; salads</a:t>
            </a:r>
          </a:p>
        </p:txBody>
      </p:sp>
      <p:pic>
        <p:nvPicPr>
          <p:cNvPr id="12" name="Picture 6" descr="Shape&#10;&#10;Description automatically generated">
            <a:extLst>
              <a:ext uri="{FF2B5EF4-FFF2-40B4-BE49-F238E27FC236}">
                <a16:creationId xmlns:a16="http://schemas.microsoft.com/office/drawing/2014/main" id="{0883E744-B252-96D6-69B7-3B5CB2297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126" y="3703149"/>
            <a:ext cx="521836" cy="38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058BB4A-9771-41CA-2269-615CC7B076E8}"/>
              </a:ext>
            </a:extLst>
          </p:cNvPr>
          <p:cNvSpPr txBox="1"/>
          <p:nvPr/>
        </p:nvSpPr>
        <p:spPr>
          <a:xfrm>
            <a:off x="7966889" y="4102527"/>
            <a:ext cx="1480458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>
                <a:solidFill>
                  <a:srgbClr val="007174"/>
                </a:solidFill>
                <a:latin typeface="Arial Narrow"/>
              </a:rPr>
              <a:t>Mac &amp; cheese pots</a:t>
            </a:r>
            <a:endParaRPr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27" name="Picture 26" descr="A logo of a bowl of soup&#10;&#10;Description automatically generated">
            <a:extLst>
              <a:ext uri="{FF2B5EF4-FFF2-40B4-BE49-F238E27FC236}">
                <a16:creationId xmlns:a16="http://schemas.microsoft.com/office/drawing/2014/main" id="{EB5C6BD6-8273-495B-14C1-B2DEE2869E9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66504" y="3654272"/>
            <a:ext cx="555625" cy="46355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E530083-FABC-585C-8E62-3B47F88404D7}"/>
              </a:ext>
            </a:extLst>
          </p:cNvPr>
          <p:cNvSpPr txBox="1"/>
          <p:nvPr/>
        </p:nvSpPr>
        <p:spPr>
          <a:xfrm>
            <a:off x="1917079" y="4889458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DCD325D-8310-C935-BF14-7DB690C6B895}"/>
              </a:ext>
            </a:extLst>
          </p:cNvPr>
          <p:cNvSpPr txBox="1"/>
          <p:nvPr/>
        </p:nvSpPr>
        <p:spPr>
          <a:xfrm>
            <a:off x="3396883" y="4889458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798D23-1930-CF52-C51A-29597BDD63A8}"/>
              </a:ext>
            </a:extLst>
          </p:cNvPr>
          <p:cNvSpPr txBox="1"/>
          <p:nvPr/>
        </p:nvSpPr>
        <p:spPr>
          <a:xfrm>
            <a:off x="4908969" y="4880990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E71615-F8ED-47EE-3279-B08460B94728}"/>
              </a:ext>
            </a:extLst>
          </p:cNvPr>
          <p:cNvSpPr txBox="1"/>
          <p:nvPr/>
        </p:nvSpPr>
        <p:spPr>
          <a:xfrm>
            <a:off x="6444829" y="4880990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00206F-F55E-763E-FDDC-214A9FD1C2D9}"/>
              </a:ext>
            </a:extLst>
          </p:cNvPr>
          <p:cNvSpPr txBox="1"/>
          <p:nvPr/>
        </p:nvSpPr>
        <p:spPr>
          <a:xfrm>
            <a:off x="7940093" y="4889457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pic>
        <p:nvPicPr>
          <p:cNvPr id="1026" name="Picture 2" descr="A colorful background with text&#10;&#10;Description automatically generated">
            <a:extLst>
              <a:ext uri="{FF2B5EF4-FFF2-40B4-BE49-F238E27FC236}">
                <a16:creationId xmlns:a16="http://schemas.microsoft.com/office/drawing/2014/main" id="{364F2E37-489A-29F7-C76C-E9C5CCFE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699" y="641626"/>
            <a:ext cx="526964" cy="3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4">
            <a:extLst>
              <a:ext uri="{FF2B5EF4-FFF2-40B4-BE49-F238E27FC236}">
                <a16:creationId xmlns:a16="http://schemas.microsoft.com/office/drawing/2014/main" id="{8A701439-8AC4-3170-F12C-99E8296FAC3E}"/>
              </a:ext>
            </a:extLst>
          </p:cNvPr>
          <p:cNvSpPr txBox="1"/>
          <p:nvPr/>
        </p:nvSpPr>
        <p:spPr>
          <a:xfrm>
            <a:off x="6429408" y="1999263"/>
            <a:ext cx="1480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rgbClr val="007174"/>
                </a:solidFill>
                <a:latin typeface="Agency FB" panose="020B0503020202020204" pitchFamily="34" charset="0"/>
              </a:rPr>
              <a:t>CURRIED SQUASH  &amp; BUTTERBEAN STEW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 panose="020B0502040204020203" pitchFamily="34" charset="0"/>
              </a:rPr>
              <a:t>with Rice and Peas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 panose="020B0502040204020203" pitchFamily="34" charset="0"/>
              </a:rPr>
              <a:t>&amp; Slaw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C768C38C-6DEF-40EA-7B96-7B4E8CBD71C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5564733"/>
            <a:ext cx="9906000" cy="1317401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814D0DC-4780-B391-70D7-879F59864FB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421331" y="660888"/>
            <a:ext cx="467438" cy="41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3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B77FFEE9-BB12-4443-6D6B-9FA5422068DF}"/>
              </a:ext>
            </a:extLst>
          </p:cNvPr>
          <p:cNvGrpSpPr/>
          <p:nvPr/>
        </p:nvGrpSpPr>
        <p:grpSpPr>
          <a:xfrm>
            <a:off x="77618" y="0"/>
            <a:ext cx="9906000" cy="6858000"/>
            <a:chOff x="0" y="0"/>
            <a:chExt cx="9906000" cy="6858000"/>
          </a:xfrm>
        </p:grpSpPr>
        <p:pic>
          <p:nvPicPr>
            <p:cNvPr id="9" name="Picture 8" descr="Calendar&#10;&#10;Description automatically generated">
              <a:extLst>
                <a:ext uri="{FF2B5EF4-FFF2-40B4-BE49-F238E27FC236}">
                  <a16:creationId xmlns:a16="http://schemas.microsoft.com/office/drawing/2014/main" id="{68293B11-D8B6-5349-E3CB-63C1CFE9C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906000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6652657-2529-D9DB-9CFF-FEF0CECCA2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3524" b="26418"/>
            <a:stretch/>
          </p:blipFill>
          <p:spPr>
            <a:xfrm>
              <a:off x="5065481" y="6252006"/>
              <a:ext cx="881396" cy="20975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076C85F-9D0C-683B-43F1-6DB69A8346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487" t="5127" r="-839" b="21291"/>
            <a:stretch/>
          </p:blipFill>
          <p:spPr>
            <a:xfrm>
              <a:off x="5369211" y="6459283"/>
              <a:ext cx="455475" cy="209754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71F59CF-3414-8C92-55E8-99617AF8C579}"/>
              </a:ext>
            </a:extLst>
          </p:cNvPr>
          <p:cNvSpPr txBox="1"/>
          <p:nvPr/>
        </p:nvSpPr>
        <p:spPr>
          <a:xfrm>
            <a:off x="7960571" y="3237159"/>
            <a:ext cx="14804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Authentic Pizza Slice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28CA9D-F4D0-3F4F-4B47-8B9491D4BD48}"/>
              </a:ext>
            </a:extLst>
          </p:cNvPr>
          <p:cNvSpPr txBox="1"/>
          <p:nvPr/>
        </p:nvSpPr>
        <p:spPr>
          <a:xfrm>
            <a:off x="1968646" y="4106190"/>
            <a:ext cx="1480458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/>
              </a:rPr>
              <a:t>Mac &amp; </a:t>
            </a:r>
            <a:r>
              <a:rPr lang="en-GB" sz="1050" b="1">
                <a:solidFill>
                  <a:srgbClr val="007174"/>
                </a:solidFill>
                <a:latin typeface="Arial Narrow"/>
              </a:rPr>
              <a:t>cheese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/>
              </a:rPr>
              <a:t> </a:t>
            </a:r>
            <a:r>
              <a:rPr lang="en-GB" sz="1050" b="1">
                <a:solidFill>
                  <a:srgbClr val="007174"/>
                </a:solidFill>
                <a:latin typeface="Arial Narrow"/>
              </a:rPr>
              <a:t>pots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F1D0F-E982-D88D-BFE2-DBF66DC50D0C}"/>
              </a:ext>
            </a:extLst>
          </p:cNvPr>
          <p:cNvSpPr txBox="1"/>
          <p:nvPr/>
        </p:nvSpPr>
        <p:spPr>
          <a:xfrm>
            <a:off x="3473039" y="3197188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Battered chicken </a:t>
            </a:r>
            <a:endParaRPr lang="en-GB" sz="1050" b="1" dirty="0">
              <a:solidFill>
                <a:srgbClr val="007174"/>
              </a:solidFill>
              <a:latin typeface="Arial Narrow" panose="020B0606020202030204" pitchFamily="34" charset="0"/>
            </a:endParaRPr>
          </a:p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burger 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36FB09-6888-D257-3AED-085DA1B6B3A4}"/>
              </a:ext>
            </a:extLst>
          </p:cNvPr>
          <p:cNvSpPr txBox="1"/>
          <p:nvPr/>
        </p:nvSpPr>
        <p:spPr>
          <a:xfrm>
            <a:off x="6450220" y="4144748"/>
            <a:ext cx="14804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Loaded wedges 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C67258-996E-E8A9-BD59-F29AC6591453}"/>
              </a:ext>
            </a:extLst>
          </p:cNvPr>
          <p:cNvSpPr txBox="1"/>
          <p:nvPr/>
        </p:nvSpPr>
        <p:spPr>
          <a:xfrm>
            <a:off x="1976723" y="3182284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Pork sausage </a:t>
            </a:r>
            <a:endParaRPr lang="en-GB" sz="1050" b="1" dirty="0">
              <a:solidFill>
                <a:srgbClr val="007174"/>
              </a:solidFill>
              <a:latin typeface="Arial Narrow" panose="020B0606020202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hot dogs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D90FDE-DE6E-17B9-7CFA-2366FC877A7F}"/>
              </a:ext>
            </a:extLst>
          </p:cNvPr>
          <p:cNvSpPr txBox="1"/>
          <p:nvPr/>
        </p:nvSpPr>
        <p:spPr>
          <a:xfrm>
            <a:off x="4981306" y="4136146"/>
            <a:ext cx="1480458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Spiced chicken rice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A16F1F-04B3-C7E5-B595-7B7DCE917C44}"/>
              </a:ext>
            </a:extLst>
          </p:cNvPr>
          <p:cNvSpPr txBox="1"/>
          <p:nvPr/>
        </p:nvSpPr>
        <p:spPr>
          <a:xfrm>
            <a:off x="4972938" y="3282605"/>
            <a:ext cx="1480458" cy="4154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Spicy chicken &amp;  </a:t>
            </a:r>
          </a:p>
          <a:p>
            <a:pPr algn="ctr" defTabSz="914400">
              <a:defRPr/>
            </a:pP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cheese wraps</a:t>
            </a:r>
            <a:endParaRPr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DCE9C8-4F60-0B7F-1192-230BC0EA76B8}"/>
              </a:ext>
            </a:extLst>
          </p:cNvPr>
          <p:cNvSpPr txBox="1"/>
          <p:nvPr/>
        </p:nvSpPr>
        <p:spPr>
          <a:xfrm>
            <a:off x="3437560" y="4149828"/>
            <a:ext cx="1480458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07174"/>
                </a:solidFill>
                <a:effectLst/>
                <a:uLnTx/>
                <a:uFillTx/>
                <a:latin typeface="Arial Narrow"/>
              </a:rPr>
              <a:t>Vegetable fried </a:t>
            </a:r>
            <a:r>
              <a:rPr lang="en-GB" sz="1050" b="1" dirty="0">
                <a:solidFill>
                  <a:srgbClr val="007174"/>
                </a:solidFill>
                <a:latin typeface="Arial Narrow"/>
              </a:rPr>
              <a:t>rice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BEA289-D3E8-10D6-2C2F-987244B60A4D}"/>
              </a:ext>
            </a:extLst>
          </p:cNvPr>
          <p:cNvSpPr txBox="1"/>
          <p:nvPr/>
        </p:nvSpPr>
        <p:spPr>
          <a:xfrm>
            <a:off x="7996742" y="1092264"/>
            <a:ext cx="1554573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600" b="1">
                <a:solidFill>
                  <a:srgbClr val="007174"/>
                </a:solidFill>
                <a:latin typeface="Agency FB" panose="020B0503020202020204" pitchFamily="34" charset="0"/>
              </a:rPr>
              <a:t>FISH &amp; CHIPS WITH </a:t>
            </a:r>
          </a:p>
          <a:p>
            <a:pPr algn="ctr"/>
            <a:r>
              <a:rPr lang="en-GB" sz="1000" b="1">
                <a:solidFill>
                  <a:srgbClr val="007174"/>
                </a:solidFill>
                <a:latin typeface="Selawik Light"/>
              </a:rPr>
              <a:t>garden peas or baked beans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2DD8C5A-D376-7878-5790-FD80F6E938B0}"/>
              </a:ext>
            </a:extLst>
          </p:cNvPr>
          <p:cNvSpPr txBox="1"/>
          <p:nvPr/>
        </p:nvSpPr>
        <p:spPr>
          <a:xfrm>
            <a:off x="7926124" y="1921595"/>
            <a:ext cx="150248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600" b="1">
                <a:solidFill>
                  <a:srgbClr val="007174"/>
                </a:solidFill>
                <a:latin typeface="Agency FB" panose="020B0503020202020204" pitchFamily="34" charset="0"/>
              </a:rPr>
              <a:t>VEGETARIAN BURGER &amp; CHIPS </a:t>
            </a:r>
          </a:p>
          <a:p>
            <a:pPr algn="ctr"/>
            <a:r>
              <a:rPr lang="en-GB" sz="1000" b="1">
                <a:solidFill>
                  <a:srgbClr val="007174"/>
                </a:solidFill>
                <a:latin typeface="Selawik Light"/>
              </a:rPr>
              <a:t>with garden peas or baked beans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009A63F-2CE8-9E16-87E8-9FE8F821F325}"/>
              </a:ext>
            </a:extLst>
          </p:cNvPr>
          <p:cNvSpPr txBox="1"/>
          <p:nvPr/>
        </p:nvSpPr>
        <p:spPr>
          <a:xfrm>
            <a:off x="6469254" y="3178476"/>
            <a:ext cx="1502480" cy="4154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b="1" dirty="0">
                <a:solidFill>
                  <a:srgbClr val="007174"/>
                </a:solidFill>
                <a:latin typeface="Arial Narrow"/>
              </a:rPr>
              <a:t>Falafel &amp; houmous </a:t>
            </a:r>
            <a:endParaRPr lang="en-GB" sz="1050" b="1" dirty="0">
              <a:solidFill>
                <a:srgbClr val="007174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-GB" sz="1050" b="1" dirty="0">
                <a:solidFill>
                  <a:srgbClr val="007174"/>
                </a:solidFill>
                <a:latin typeface="Arial Narrow"/>
              </a:rPr>
              <a:t>wrap</a:t>
            </a:r>
            <a:endParaRPr lang="en-GB" sz="1050" b="1" dirty="0">
              <a:solidFill>
                <a:srgbClr val="007174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953169-4345-E344-DA4E-B41E19AF5F92}"/>
              </a:ext>
            </a:extLst>
          </p:cNvPr>
          <p:cNvSpPr txBox="1"/>
          <p:nvPr/>
        </p:nvSpPr>
        <p:spPr>
          <a:xfrm>
            <a:off x="7960572" y="4128797"/>
            <a:ext cx="14804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Spicy tomato pasta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>
                <a:solidFill>
                  <a:srgbClr val="007174"/>
                </a:solidFill>
                <a:latin typeface="Arial Narrow" panose="020B0606020202030204" pitchFamily="34" charset="0"/>
              </a:rPr>
              <a:t>pots</a:t>
            </a: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33" name="Picture 32" descr="A close up of a logo&#10;&#10;Description automatically generated">
            <a:extLst>
              <a:ext uri="{FF2B5EF4-FFF2-40B4-BE49-F238E27FC236}">
                <a16:creationId xmlns:a16="http://schemas.microsoft.com/office/drawing/2014/main" id="{10877C46-F03E-283D-142C-F1A5FA9BB4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53" y="6338137"/>
            <a:ext cx="260184" cy="269328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E4781987-559E-FC7A-83AA-75635BA739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962" y="1957059"/>
            <a:ext cx="283545" cy="272874"/>
          </a:xfrm>
          <a:prstGeom prst="rect">
            <a:avLst/>
          </a:prstGeom>
        </p:spPr>
      </p:pic>
      <p:pic>
        <p:nvPicPr>
          <p:cNvPr id="2050" name="Picture 2" descr="A group of bowls of spices&#10;&#10;Description automatically generated">
            <a:extLst>
              <a:ext uri="{FF2B5EF4-FFF2-40B4-BE49-F238E27FC236}">
                <a16:creationId xmlns:a16="http://schemas.microsoft.com/office/drawing/2014/main" id="{EFCB709A-22C4-9FF1-15A0-6ECD0BE43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094" y="622592"/>
            <a:ext cx="473156" cy="36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ogo, icon&#10;&#10;Description automatically generated">
            <a:extLst>
              <a:ext uri="{FF2B5EF4-FFF2-40B4-BE49-F238E27FC236}">
                <a16:creationId xmlns:a16="http://schemas.microsoft.com/office/drawing/2014/main" id="{2F719E0F-92AB-4137-E30C-B8D03DB64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715" y="612735"/>
            <a:ext cx="481782" cy="48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 dog wearing a top hat and standing in front of a black background&#10;&#10;Description automatically generated">
            <a:extLst>
              <a:ext uri="{FF2B5EF4-FFF2-40B4-BE49-F238E27FC236}">
                <a16:creationId xmlns:a16="http://schemas.microsoft.com/office/drawing/2014/main" id="{93DBD69D-8023-59F7-427E-E87B69CD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49" y="2807531"/>
            <a:ext cx="645990" cy="45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8CE8407-B332-2ED2-A55D-BA622158FB82}"/>
              </a:ext>
            </a:extLst>
          </p:cNvPr>
          <p:cNvSpPr txBox="1"/>
          <p:nvPr/>
        </p:nvSpPr>
        <p:spPr>
          <a:xfrm>
            <a:off x="1788834" y="1053672"/>
            <a:ext cx="17272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CHEESY CHICKEN ENCHILADAS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salad and toppings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A176D0-60A7-126E-DF39-323694D57875}"/>
              </a:ext>
            </a:extLst>
          </p:cNvPr>
          <p:cNvSpPr txBox="1"/>
          <p:nvPr/>
        </p:nvSpPr>
        <p:spPr>
          <a:xfrm>
            <a:off x="3349668" y="1942994"/>
            <a:ext cx="1727200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VEGETABLE PASTA BAKE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garlic bread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&amp; salads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991A19-BFCC-1848-7AB6-1BF282C2F4A0}"/>
              </a:ext>
            </a:extLst>
          </p:cNvPr>
          <p:cNvSpPr txBox="1"/>
          <p:nvPr/>
        </p:nvSpPr>
        <p:spPr>
          <a:xfrm>
            <a:off x="1853352" y="1985373"/>
            <a:ext cx="1727200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VEGETABLE</a:t>
            </a: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 CHLLI TACOS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salad and toppings</a:t>
            </a:r>
            <a:endParaRPr lang="en-GB" sz="1000" b="1" dirty="0">
              <a:solidFill>
                <a:srgbClr val="007174"/>
              </a:solidFill>
              <a:latin typeface="Selawik Light" panose="020B0502040204020203" pitchFamily="34" charset="0"/>
            </a:endParaRPr>
          </a:p>
          <a:p>
            <a:pPr algn="ctr"/>
            <a:endParaRPr lang="en-GB" sz="1400" b="1" dirty="0">
              <a:solidFill>
                <a:srgbClr val="007174"/>
              </a:solidFill>
              <a:latin typeface="Agency FB"/>
            </a:endParaRPr>
          </a:p>
          <a:p>
            <a:pPr algn="ctr"/>
            <a:endParaRPr lang="en-GB" sz="1000" b="1" dirty="0">
              <a:solidFill>
                <a:srgbClr val="007174"/>
              </a:solidFill>
              <a:latin typeface="Selawik Ligh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5E38C0-5206-9017-59F9-399A52A83650}"/>
              </a:ext>
            </a:extLst>
          </p:cNvPr>
          <p:cNvSpPr txBox="1"/>
          <p:nvPr/>
        </p:nvSpPr>
        <p:spPr>
          <a:xfrm>
            <a:off x="4867237" y="2009925"/>
            <a:ext cx="172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QUORN ROAST 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 panose="020B0502040204020203" pitchFamily="34" charset="0"/>
              </a:rPr>
              <a:t>with all the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 panose="020B0502040204020203" pitchFamily="34" charset="0"/>
              </a:rPr>
              <a:t> trimmings</a:t>
            </a:r>
          </a:p>
        </p:txBody>
      </p:sp>
      <p:pic>
        <p:nvPicPr>
          <p:cNvPr id="2064" name="Picture 16">
            <a:extLst>
              <a:ext uri="{FF2B5EF4-FFF2-40B4-BE49-F238E27FC236}">
                <a16:creationId xmlns:a16="http://schemas.microsoft.com/office/drawing/2014/main" id="{8AA7982C-3F36-1670-EF2F-E787284EB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386" y="3746644"/>
            <a:ext cx="7239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AA47251-3884-F8C7-6C46-40D98BA355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39373" y="3746644"/>
            <a:ext cx="467438" cy="411825"/>
          </a:xfrm>
          <a:prstGeom prst="rect">
            <a:avLst/>
          </a:prstGeom>
        </p:spPr>
      </p:pic>
      <p:pic>
        <p:nvPicPr>
          <p:cNvPr id="36" name="Picture 6" descr="Shape&#10;&#10;Description automatically generated">
            <a:extLst>
              <a:ext uri="{FF2B5EF4-FFF2-40B4-BE49-F238E27FC236}">
                <a16:creationId xmlns:a16="http://schemas.microsoft.com/office/drawing/2014/main" id="{AD4126F6-7E89-7611-CB3F-949DB7E99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57" y="3775029"/>
            <a:ext cx="521836" cy="38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6">
            <a:extLst>
              <a:ext uri="{FF2B5EF4-FFF2-40B4-BE49-F238E27FC236}">
                <a16:creationId xmlns:a16="http://schemas.microsoft.com/office/drawing/2014/main" id="{8D55A521-4C27-ED0B-5D83-F5F1FC2F3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452" y="2942578"/>
            <a:ext cx="733425" cy="32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 descr="A yellow and black sign with black letters&#10;&#10;Description automatically generated">
            <a:extLst>
              <a:ext uri="{FF2B5EF4-FFF2-40B4-BE49-F238E27FC236}">
                <a16:creationId xmlns:a16="http://schemas.microsoft.com/office/drawing/2014/main" id="{5B0CC73F-594D-6A08-ADF6-858B6000E7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8449" y="3783419"/>
            <a:ext cx="518607" cy="305635"/>
          </a:xfrm>
          <a:prstGeom prst="rect">
            <a:avLst/>
          </a:prstGeom>
        </p:spPr>
      </p:pic>
      <p:pic>
        <p:nvPicPr>
          <p:cNvPr id="42" name="Picture 41" descr="A picture containing text&#10;&#10;Description automatically generated">
            <a:extLst>
              <a:ext uri="{FF2B5EF4-FFF2-40B4-BE49-F238E27FC236}">
                <a16:creationId xmlns:a16="http://schemas.microsoft.com/office/drawing/2014/main" id="{E21F7D90-5C91-B30F-00C6-B4E7FBD8A7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364" y="3926568"/>
            <a:ext cx="283545" cy="272874"/>
          </a:xfrm>
          <a:prstGeom prst="rect">
            <a:avLst/>
          </a:prstGeom>
        </p:spPr>
      </p:pic>
      <p:pic>
        <p:nvPicPr>
          <p:cNvPr id="43" name="Picture 42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F9284DCF-6901-71A2-C361-B59C715B17D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768" y="2878994"/>
            <a:ext cx="597216" cy="312727"/>
          </a:xfrm>
          <a:prstGeom prst="rect">
            <a:avLst/>
          </a:prstGeom>
        </p:spPr>
      </p:pic>
      <p:pic>
        <p:nvPicPr>
          <p:cNvPr id="44" name="Picture 43" descr="A picture containing text&#10;&#10;Description automatically generated">
            <a:extLst>
              <a:ext uri="{FF2B5EF4-FFF2-40B4-BE49-F238E27FC236}">
                <a16:creationId xmlns:a16="http://schemas.microsoft.com/office/drawing/2014/main" id="{1835D37C-4B3A-EC31-B0AA-A9CB37FBF9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877" y="2212209"/>
            <a:ext cx="283545" cy="27287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032825F8-CA15-2F5C-56AE-91F3AF6C2314}"/>
              </a:ext>
            </a:extLst>
          </p:cNvPr>
          <p:cNvSpPr txBox="1"/>
          <p:nvPr/>
        </p:nvSpPr>
        <p:spPr>
          <a:xfrm>
            <a:off x="6362034" y="2005993"/>
            <a:ext cx="17272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VEGETABLE KATSU </a:t>
            </a:r>
          </a:p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CURRY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steamed rice</a:t>
            </a:r>
          </a:p>
        </p:txBody>
      </p:sp>
      <p:pic>
        <p:nvPicPr>
          <p:cNvPr id="48" name="Picture 47" descr="A picture containing text&#10;&#10;Description automatically generated">
            <a:extLst>
              <a:ext uri="{FF2B5EF4-FFF2-40B4-BE49-F238E27FC236}">
                <a16:creationId xmlns:a16="http://schemas.microsoft.com/office/drawing/2014/main" id="{BFB5CDB0-08E2-444A-5B26-A9D0D3AAF7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282" y="2287994"/>
            <a:ext cx="283545" cy="272874"/>
          </a:xfrm>
          <a:prstGeom prst="rect">
            <a:avLst/>
          </a:prstGeom>
        </p:spPr>
      </p:pic>
      <p:pic>
        <p:nvPicPr>
          <p:cNvPr id="49" name="Picture 48" descr="A red sign with a yellow chicken&#10;&#10;Description automatically generated">
            <a:extLst>
              <a:ext uri="{FF2B5EF4-FFF2-40B4-BE49-F238E27FC236}">
                <a16:creationId xmlns:a16="http://schemas.microsoft.com/office/drawing/2014/main" id="{B844213A-0988-F03D-2D45-F8ACF2DCE62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216" y="2879454"/>
            <a:ext cx="392247" cy="389666"/>
          </a:xfrm>
          <a:prstGeom prst="rect">
            <a:avLst/>
          </a:prstGeom>
        </p:spPr>
      </p:pic>
      <p:pic>
        <p:nvPicPr>
          <p:cNvPr id="2" name="Picture 1" descr="A pink and white text&#10;&#10;Description automatically generated">
            <a:extLst>
              <a:ext uri="{FF2B5EF4-FFF2-40B4-BE49-F238E27FC236}">
                <a16:creationId xmlns:a16="http://schemas.microsoft.com/office/drawing/2014/main" id="{EFA1B579-670C-D3FC-0A6A-E4A616892F7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14285" y="3754567"/>
            <a:ext cx="555625" cy="336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E24852-FF74-A66C-4030-67F49121650F}"/>
              </a:ext>
            </a:extLst>
          </p:cNvPr>
          <p:cNvSpPr txBox="1"/>
          <p:nvPr/>
        </p:nvSpPr>
        <p:spPr>
          <a:xfrm>
            <a:off x="3499043" y="1073037"/>
            <a:ext cx="135749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LASAGNE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garlic bread</a:t>
            </a: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 &amp; salads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DDFA8F-0DBC-F53D-C600-CCDCFF27443F}"/>
              </a:ext>
            </a:extLst>
          </p:cNvPr>
          <p:cNvSpPr txBox="1"/>
          <p:nvPr/>
        </p:nvSpPr>
        <p:spPr>
          <a:xfrm>
            <a:off x="4934585" y="996512"/>
            <a:ext cx="15113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>
                <a:solidFill>
                  <a:srgbClr val="007174"/>
                </a:solidFill>
                <a:latin typeface="Agency FB"/>
              </a:rPr>
              <a:t>CLASSIC ROAST DINNER</a:t>
            </a:r>
            <a:endParaRPr lang="en-GB" sz="1600" b="1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>
                <a:solidFill>
                  <a:srgbClr val="007174"/>
                </a:solidFill>
                <a:latin typeface="Selawik Light"/>
              </a:rPr>
              <a:t>with all the trimmings</a:t>
            </a:r>
          </a:p>
        </p:txBody>
      </p:sp>
      <p:pic>
        <p:nvPicPr>
          <p:cNvPr id="12" name="Picture 12" descr="Icon&#10;&#10;Description automatically generated">
            <a:extLst>
              <a:ext uri="{FF2B5EF4-FFF2-40B4-BE49-F238E27FC236}">
                <a16:creationId xmlns:a16="http://schemas.microsoft.com/office/drawing/2014/main" id="{9D07838C-B801-F4B4-85BD-ACD52AB2F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914" y="556734"/>
            <a:ext cx="526963" cy="45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9D0B40-7D7A-8BC4-B21E-11E47160092C}"/>
              </a:ext>
            </a:extLst>
          </p:cNvPr>
          <p:cNvSpPr txBox="1"/>
          <p:nvPr/>
        </p:nvSpPr>
        <p:spPr>
          <a:xfrm>
            <a:off x="6407392" y="1009211"/>
            <a:ext cx="15113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007174"/>
                </a:solidFill>
                <a:latin typeface="Agency FB"/>
              </a:rPr>
              <a:t>CHICKEN KATSU  CURRY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  <a:p>
            <a:pPr algn="ctr"/>
            <a:r>
              <a:rPr lang="en-GB" sz="1000" b="1" dirty="0">
                <a:solidFill>
                  <a:srgbClr val="007174"/>
                </a:solidFill>
                <a:latin typeface="Selawik Light"/>
              </a:rPr>
              <a:t>with rice and naan</a:t>
            </a:r>
            <a:endParaRPr lang="en-GB" sz="1600" b="1" dirty="0">
              <a:solidFill>
                <a:srgbClr val="007174"/>
              </a:solidFill>
              <a:latin typeface="Agency FB" panose="020B0503020202020204" pitchFamily="34" charset="0"/>
            </a:endParaRPr>
          </a:p>
        </p:txBody>
      </p:sp>
      <p:pic>
        <p:nvPicPr>
          <p:cNvPr id="20" name="Picture 19" descr="A black and red text on a white background&#10;&#10;Description automatically generated">
            <a:extLst>
              <a:ext uri="{FF2B5EF4-FFF2-40B4-BE49-F238E27FC236}">
                <a16:creationId xmlns:a16="http://schemas.microsoft.com/office/drawing/2014/main" id="{B4E26956-19A7-2679-C708-D2D7A09850A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498650" y="2846248"/>
            <a:ext cx="550756" cy="3833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F129C13-4DEC-116E-2E4D-7489D19653D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258918" y="719075"/>
            <a:ext cx="916068" cy="3749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8F4941-87EF-1501-A6F3-88E40E6F4485}"/>
              </a:ext>
            </a:extLst>
          </p:cNvPr>
          <p:cNvSpPr txBox="1"/>
          <p:nvPr/>
        </p:nvSpPr>
        <p:spPr>
          <a:xfrm>
            <a:off x="2018585" y="4889457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3C354A-3FA4-DE96-A758-A68720AD2136}"/>
              </a:ext>
            </a:extLst>
          </p:cNvPr>
          <p:cNvSpPr txBox="1"/>
          <p:nvPr/>
        </p:nvSpPr>
        <p:spPr>
          <a:xfrm>
            <a:off x="3484969" y="4889457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28CFEA-2C7F-3CF4-E62B-AA4F457D5075}"/>
              </a:ext>
            </a:extLst>
          </p:cNvPr>
          <p:cNvSpPr txBox="1"/>
          <p:nvPr/>
        </p:nvSpPr>
        <p:spPr>
          <a:xfrm>
            <a:off x="6511853" y="4864572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C0A392-879E-B902-66AB-4443FDFD83D4}"/>
              </a:ext>
            </a:extLst>
          </p:cNvPr>
          <p:cNvSpPr txBox="1"/>
          <p:nvPr/>
        </p:nvSpPr>
        <p:spPr>
          <a:xfrm>
            <a:off x="4965427" y="4880934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89FB2D-365B-6043-F869-EB027F0BF61D}"/>
              </a:ext>
            </a:extLst>
          </p:cNvPr>
          <p:cNvSpPr txBox="1"/>
          <p:nvPr/>
        </p:nvSpPr>
        <p:spPr>
          <a:xfrm>
            <a:off x="8003816" y="4880934"/>
            <a:ext cx="1480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7174"/>
                </a:solidFill>
                <a:latin typeface="Agency FB" panose="020B0503020202020204" pitchFamily="34" charset="0"/>
              </a:rPr>
              <a:t>ASSORTED HOME BAKES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174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FBC2C7B-ADC9-AEC1-3D54-A9B03F132C5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565377" y="5603674"/>
            <a:ext cx="2045122" cy="130887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8CC8DCE-FFDA-B9A4-0E7D-8E311176DBC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0" y="5541499"/>
            <a:ext cx="10065124" cy="1307899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0C82654-EAE3-B8C5-9DB8-AD025025B98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37730" y="5595139"/>
            <a:ext cx="2201419" cy="1157448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14EE349-FD69-2B33-1A7E-5C0263F383E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9938" y="5585264"/>
            <a:ext cx="9963680" cy="128006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2E19666-175E-3C3A-B4A9-FA7CBEB0CB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2915" y="696391"/>
            <a:ext cx="467438" cy="411825"/>
          </a:xfrm>
          <a:prstGeom prst="rect">
            <a:avLst/>
          </a:prstGeom>
        </p:spPr>
      </p:pic>
      <p:pic>
        <p:nvPicPr>
          <p:cNvPr id="63" name="Picture 62" descr="A picture containing text&#10;&#10;Description automatically generated">
            <a:extLst>
              <a:ext uri="{FF2B5EF4-FFF2-40B4-BE49-F238E27FC236}">
                <a16:creationId xmlns:a16="http://schemas.microsoft.com/office/drawing/2014/main" id="{EEC0CFD4-1429-C626-2289-C8AFCBEFE8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938" y="2115437"/>
            <a:ext cx="283545" cy="27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c9fbfd0-b4d9-4ffd-8cc5-4d99804c278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1C3CFACB88374D9A421710E6EBCCCA" ma:contentTypeVersion="14" ma:contentTypeDescription="Create a new document." ma:contentTypeScope="" ma:versionID="fe3ec939abb9fefd9957e70de254e386">
  <xsd:schema xmlns:xsd="http://www.w3.org/2001/XMLSchema" xmlns:xs="http://www.w3.org/2001/XMLSchema" xmlns:p="http://schemas.microsoft.com/office/2006/metadata/properties" xmlns:ns3="fc9fbfd0-b4d9-4ffd-8cc5-4d99804c2784" xmlns:ns4="47812bae-52d3-4bc3-9599-937bc69a675b" targetNamespace="http://schemas.microsoft.com/office/2006/metadata/properties" ma:root="true" ma:fieldsID="d304a57e76bf321a646771350ac45e24" ns3:_="" ns4:_="">
    <xsd:import namespace="fc9fbfd0-b4d9-4ffd-8cc5-4d99804c2784"/>
    <xsd:import namespace="47812bae-52d3-4bc3-9599-937bc69a67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fbfd0-b4d9-4ffd-8cc5-4d99804c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12bae-52d3-4bc3-9599-937bc69a675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5DFD85-DCEC-4A9B-BD66-3E04A24C66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7F70F4-AC20-4262-B039-ED8451DB711E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fc9fbfd0-b4d9-4ffd-8cc5-4d99804c2784"/>
    <ds:schemaRef ds:uri="http://purl.org/dc/terms/"/>
    <ds:schemaRef ds:uri="http://schemas.microsoft.com/office/infopath/2007/PartnerControls"/>
    <ds:schemaRef ds:uri="47812bae-52d3-4bc3-9599-937bc69a675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085FE90-525D-4D8D-84DC-F9170C3A48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9fbfd0-b4d9-4ffd-8cc5-4d99804c2784"/>
    <ds:schemaRef ds:uri="47812bae-52d3-4bc3-9599-937bc69a6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16550</TotalTime>
  <Words>407</Words>
  <Application>Microsoft Office PowerPoint</Application>
  <PresentationFormat>A4 Paper (210x297 mm)</PresentationFormat>
  <Paragraphs>139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Agency FB</vt:lpstr>
      <vt:lpstr>Aptos</vt:lpstr>
      <vt:lpstr>Arial</vt:lpstr>
      <vt:lpstr>Arial Narrow</vt:lpstr>
      <vt:lpstr>Calibri</vt:lpstr>
      <vt:lpstr>Calibri Light</vt:lpstr>
      <vt:lpstr>Selawik Light</vt:lpstr>
      <vt:lpstr>Office Theme</vt:lpstr>
      <vt:lpstr>PowerPoint Presentation</vt:lpstr>
      <vt:lpstr>PowerPoint Presentation</vt:lpstr>
      <vt:lpstr>PowerPoint Presentation</vt:lpstr>
    </vt:vector>
  </TitlesOfParts>
  <Company>WSH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Cooper</dc:creator>
  <cp:lastModifiedBy>Magri, Theresa</cp:lastModifiedBy>
  <cp:revision>68</cp:revision>
  <dcterms:created xsi:type="dcterms:W3CDTF">2023-01-19T15:41:07Z</dcterms:created>
  <dcterms:modified xsi:type="dcterms:W3CDTF">2025-04-15T08:52:32Z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0x010100701C3CFACB88374D9A421710E6EBCCCA</vt:lpwstr>
  </property>
</Properties>
</file>