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4383"/>
    <a:srgbClr val="009A9D"/>
    <a:srgbClr val="FFFDED"/>
    <a:srgbClr val="007B7E"/>
    <a:srgbClr val="EAB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0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19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26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1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43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23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24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26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8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05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20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20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C86DC-63C0-4424-B1A6-3BC503DA51F1}" type="datetimeFigureOut">
              <a:rPr lang="en-GB" smtClean="0"/>
              <a:t>11/03/2026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49534-2ABC-46CD-A0D2-888B38C7B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58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C640B236-B3F7-6457-4F94-A178C7E76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2024"/>
            <a:ext cx="6858000" cy="9336024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97B7EB4-00C0-F5A8-45E6-1299EBE53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417024"/>
              </p:ext>
            </p:extLst>
          </p:nvPr>
        </p:nvGraphicFramePr>
        <p:xfrm>
          <a:off x="602795" y="2237713"/>
          <a:ext cx="2378149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767">
                  <a:extLst>
                    <a:ext uri="{9D8B030D-6E8A-4147-A177-3AD203B41FA5}">
                      <a16:colId xmlns:a16="http://schemas.microsoft.com/office/drawing/2014/main" val="2451721842"/>
                    </a:ext>
                  </a:extLst>
                </a:gridCol>
                <a:gridCol w="725382">
                  <a:extLst>
                    <a:ext uri="{9D8B030D-6E8A-4147-A177-3AD203B41FA5}">
                      <a16:colId xmlns:a16="http://schemas.microsoft.com/office/drawing/2014/main" val="940221519"/>
                    </a:ext>
                  </a:extLst>
                </a:gridCol>
              </a:tblGrid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MAIN MEAL (FSM) – HOT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£2.65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498090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MAIN MEAL (FSM) – COLD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£2.65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20299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HOT DESSERT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557615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MAIN MEAL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£2.40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9867586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JACKET POTATO &amp; 1 FILLING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0089816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PASTA &amp; SAUCE 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£2.25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138261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PASTA, SAUCE &amp; CHEESE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£2.90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181748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PANINI (JUST CHEESE)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£2.25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315604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PANINI (2 FILLINGS)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£2.45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219938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HOMEBAKE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15675"/>
                  </a:ext>
                </a:extLst>
              </a:tr>
              <a:tr h="227171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PIZZA SLICE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£1.75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887426"/>
                  </a:ext>
                </a:extLst>
              </a:tr>
            </a:tbl>
          </a:graphicData>
        </a:graphic>
      </p:graphicFrame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4BBEB61E-A68B-F43D-E6AF-CB5EE79AA6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083758"/>
              </p:ext>
            </p:extLst>
          </p:nvPr>
        </p:nvGraphicFramePr>
        <p:xfrm>
          <a:off x="3684324" y="2374873"/>
          <a:ext cx="2733454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07">
                  <a:extLst>
                    <a:ext uri="{9D8B030D-6E8A-4147-A177-3AD203B41FA5}">
                      <a16:colId xmlns:a16="http://schemas.microsoft.com/office/drawing/2014/main" val="2451721842"/>
                    </a:ext>
                  </a:extLst>
                </a:gridCol>
                <a:gridCol w="980947">
                  <a:extLst>
                    <a:ext uri="{9D8B030D-6E8A-4147-A177-3AD203B41FA5}">
                      <a16:colId xmlns:a16="http://schemas.microsoft.com/office/drawing/2014/main" val="940221519"/>
                    </a:ext>
                  </a:extLst>
                </a:gridCol>
              </a:tblGrid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SANDWICHES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B7E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£1.70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99407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BAGUETTES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B7E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£2.00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691817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WRAPS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B7E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£2.00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945021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FRUIT POTS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B7E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£1.25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8815585"/>
                  </a:ext>
                </a:extLst>
              </a:tr>
              <a:tr h="18776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SAUSAGE ROLLS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£1.65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498090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HOT FILLED ROLLS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£1.85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20299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HASH BROWNS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£0.60</a:t>
                      </a:r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138261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BURGERS FROM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£2.25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8241207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TOAST</a:t>
                      </a:r>
                    </a:p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CHEESE ON TOAST </a:t>
                      </a:r>
                    </a:p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FRESH FRUIT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£0.30</a:t>
                      </a:r>
                    </a:p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£0.95</a:t>
                      </a:r>
                    </a:p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£0.75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112575"/>
                  </a:ext>
                </a:extLst>
              </a:tr>
              <a:tr h="222144">
                <a:tc>
                  <a:txBody>
                    <a:bodyPr/>
                    <a:lstStyle/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688156"/>
                  </a:ext>
                </a:extLst>
              </a:tr>
            </a:tbl>
          </a:graphicData>
        </a:graphic>
      </p:graphicFrame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id="{7B81A8E3-4FDB-803E-DF50-4BD7F3B9A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708871"/>
              </p:ext>
            </p:extLst>
          </p:nvPr>
        </p:nvGraphicFramePr>
        <p:xfrm>
          <a:off x="602795" y="5707861"/>
          <a:ext cx="237815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768">
                  <a:extLst>
                    <a:ext uri="{9D8B030D-6E8A-4147-A177-3AD203B41FA5}">
                      <a16:colId xmlns:a16="http://schemas.microsoft.com/office/drawing/2014/main" val="2451721842"/>
                    </a:ext>
                  </a:extLst>
                </a:gridCol>
                <a:gridCol w="725382">
                  <a:extLst>
                    <a:ext uri="{9D8B030D-6E8A-4147-A177-3AD203B41FA5}">
                      <a16:colId xmlns:a16="http://schemas.microsoft.com/office/drawing/2014/main" val="940221519"/>
                    </a:ext>
                  </a:extLst>
                </a:gridCol>
              </a:tblGrid>
              <a:tr h="22423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COOKIE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£1.30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20299"/>
                  </a:ext>
                </a:extLst>
              </a:tr>
              <a:tr h="22423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PAIN AU CHOCOLATE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557615"/>
                  </a:ext>
                </a:extLst>
              </a:tr>
              <a:tr h="22423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CROISSANT 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9867586"/>
                  </a:ext>
                </a:extLst>
              </a:tr>
              <a:tr h="22423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WAFFLE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£1.65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0089816"/>
                  </a:ext>
                </a:extLst>
              </a:tr>
              <a:tr h="224237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DESSERT POTS</a:t>
                      </a: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rgbClr val="007B7E"/>
                          </a:solidFill>
                          <a:latin typeface="Agency FB" panose="020B0503020202020204" pitchFamily="34" charset="0"/>
                        </a:rPr>
                        <a:t>£1.35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138261"/>
                  </a:ext>
                </a:extLst>
              </a:tr>
              <a:tr h="224237">
                <a:tc>
                  <a:txBody>
                    <a:bodyPr/>
                    <a:lstStyle/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>
                        <a:solidFill>
                          <a:srgbClr val="007B7E"/>
                        </a:solidFill>
                        <a:latin typeface="Agency FB" panose="020B05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F43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376875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416F7B0-28BA-FACB-AF70-D103B1AFD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198" y="5045660"/>
            <a:ext cx="1774090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05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</TotalTime>
  <Words>131</Words>
  <Application>Microsoft Office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Agency FB</vt:lpstr>
      <vt:lpstr>Arial</vt:lpstr>
      <vt:lpstr>Calibri</vt:lpstr>
      <vt:lpstr>Calibri Light</vt:lpstr>
      <vt:lpstr>Office Theme</vt:lpstr>
      <vt:lpstr>PowerPoint Presentation</vt:lpstr>
    </vt:vector>
  </TitlesOfParts>
  <Company>WSH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Cooper</dc:creator>
  <cp:lastModifiedBy>Magri, Theresa</cp:lastModifiedBy>
  <cp:revision>12</cp:revision>
  <dcterms:created xsi:type="dcterms:W3CDTF">2023-01-24T20:13:41Z</dcterms:created>
  <dcterms:modified xsi:type="dcterms:W3CDTF">2026-03-11T14:12:11Z</dcterms:modified>
</cp:coreProperties>
</file>